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61" r:id="rId3"/>
    <p:sldId id="260" r:id="rId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739D73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62B6F-7D5C-45D6-8007-BBFB2C642585}" type="datetimeFigureOut">
              <a:rPr lang="th-TH" smtClean="0"/>
              <a:t>30/10/60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A8725-E0DD-44E4-BB64-5BC425BA459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67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1AE96-9B2C-4342-B4D2-D8D240BAE639}" type="datetimeFigureOut">
              <a:rPr lang="th-TH" smtClean="0"/>
              <a:t>30/10/60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CBF54-1E74-41DE-989E-CEFD97EAEA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07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work\ppt_template\cover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36512" y="0"/>
            <a:ext cx="4464496" cy="6858000"/>
          </a:xfrm>
          <a:prstGeom prst="rect">
            <a:avLst/>
          </a:prstGeom>
          <a:gradFill flip="none" rotWithShape="1">
            <a:gsLst>
              <a:gs pos="0">
                <a:srgbClr val="739D73">
                  <a:shade val="30000"/>
                  <a:satMod val="115000"/>
                </a:srgbClr>
              </a:gs>
              <a:gs pos="50000">
                <a:srgbClr val="739D73">
                  <a:shade val="67500"/>
                  <a:satMod val="115000"/>
                </a:srgbClr>
              </a:gs>
              <a:gs pos="100000">
                <a:srgbClr val="739D73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195" y="1340768"/>
            <a:ext cx="3888432" cy="2376264"/>
          </a:xfrm>
        </p:spPr>
        <p:txBody>
          <a:bodyPr>
            <a:normAutofit/>
          </a:bodyPr>
          <a:lstStyle>
            <a:lvl1pPr algn="r">
              <a:defRPr sz="4200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179" y="4077072"/>
            <a:ext cx="3232448" cy="2016224"/>
          </a:xfrm>
        </p:spPr>
        <p:txBody>
          <a:bodyPr>
            <a:normAutofit/>
          </a:bodyPr>
          <a:lstStyle>
            <a:lvl1pPr marL="0" indent="0" algn="r">
              <a:buNone/>
              <a:defRPr sz="3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 dirty="0"/>
          </a:p>
        </p:txBody>
      </p:sp>
      <p:pic>
        <p:nvPicPr>
          <p:cNvPr id="1027" name="Picture 3" descr="F:\work\ppt_template\images\full logo tra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31" y="343156"/>
            <a:ext cx="2728629" cy="6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6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rk\ppt_template\images\The Light of my succes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28"/>
          <a:stretch/>
        </p:blipFill>
        <p:spPr bwMode="auto">
          <a:xfrm>
            <a:off x="4409729" y="1"/>
            <a:ext cx="4734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-36512" y="0"/>
            <a:ext cx="4464496" cy="6858000"/>
          </a:xfrm>
          <a:prstGeom prst="rect">
            <a:avLst/>
          </a:prstGeom>
          <a:gradFill flip="none" rotWithShape="1">
            <a:gsLst>
              <a:gs pos="0">
                <a:srgbClr val="739D73">
                  <a:shade val="30000"/>
                  <a:satMod val="115000"/>
                </a:srgbClr>
              </a:gs>
              <a:gs pos="50000">
                <a:srgbClr val="739D73">
                  <a:shade val="67500"/>
                  <a:satMod val="115000"/>
                </a:srgbClr>
              </a:gs>
              <a:gs pos="100000">
                <a:srgbClr val="739D73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59195" y="1340768"/>
            <a:ext cx="3888432" cy="2376264"/>
          </a:xfrm>
        </p:spPr>
        <p:txBody>
          <a:bodyPr>
            <a:normAutofit/>
          </a:bodyPr>
          <a:lstStyle>
            <a:lvl1pPr algn="r">
              <a:defRPr sz="4200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15179" y="4077072"/>
            <a:ext cx="3232448" cy="2016224"/>
          </a:xfrm>
        </p:spPr>
        <p:txBody>
          <a:bodyPr>
            <a:normAutofit/>
          </a:bodyPr>
          <a:lstStyle>
            <a:lvl1pPr marL="0" indent="0" algn="r">
              <a:buNone/>
              <a:defRPr sz="3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 dirty="0"/>
          </a:p>
        </p:txBody>
      </p:sp>
      <p:pic>
        <p:nvPicPr>
          <p:cNvPr id="16" name="Picture 3" descr="F:\work\ppt_template\images\full logo tran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31" y="343156"/>
            <a:ext cx="2728629" cy="6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67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Photo contest pics\2013\all\AIT Graduation Ceremony - Multinational classmat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r="16137"/>
          <a:stretch/>
        </p:blipFill>
        <p:spPr bwMode="auto">
          <a:xfrm flipH="1">
            <a:off x="864096" y="0"/>
            <a:ext cx="8279904" cy="687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-36512" y="0"/>
            <a:ext cx="4464496" cy="6858000"/>
          </a:xfrm>
          <a:prstGeom prst="rect">
            <a:avLst/>
          </a:prstGeom>
          <a:gradFill flip="none" rotWithShape="1">
            <a:gsLst>
              <a:gs pos="0">
                <a:srgbClr val="739D73">
                  <a:shade val="30000"/>
                  <a:satMod val="115000"/>
                </a:srgbClr>
              </a:gs>
              <a:gs pos="50000">
                <a:srgbClr val="739D73">
                  <a:shade val="67500"/>
                  <a:satMod val="115000"/>
                </a:srgbClr>
              </a:gs>
              <a:gs pos="100000">
                <a:srgbClr val="739D73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59195" y="1340768"/>
            <a:ext cx="3888432" cy="2376264"/>
          </a:xfrm>
        </p:spPr>
        <p:txBody>
          <a:bodyPr>
            <a:normAutofit/>
          </a:bodyPr>
          <a:lstStyle>
            <a:lvl1pPr algn="r">
              <a:defRPr sz="4200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15179" y="4077072"/>
            <a:ext cx="3232448" cy="2016224"/>
          </a:xfrm>
        </p:spPr>
        <p:txBody>
          <a:bodyPr>
            <a:normAutofit/>
          </a:bodyPr>
          <a:lstStyle>
            <a:lvl1pPr marL="0" indent="0" algn="r">
              <a:buNone/>
              <a:defRPr sz="3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 dirty="0"/>
          </a:p>
        </p:txBody>
      </p:sp>
      <p:pic>
        <p:nvPicPr>
          <p:cNvPr id="16" name="Picture 3" descr="F:\work\ppt_template\images\full logo tra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31" y="343156"/>
            <a:ext cx="2728629" cy="6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2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IT CAMPUS\Landmark\DSC_018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"/>
          <a:stretch/>
        </p:blipFill>
        <p:spPr bwMode="auto">
          <a:xfrm>
            <a:off x="0" y="0"/>
            <a:ext cx="9144000" cy="58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3861048"/>
            <a:ext cx="9144000" cy="2996952"/>
          </a:xfrm>
          <a:prstGeom prst="rect">
            <a:avLst/>
          </a:prstGeom>
          <a:gradFill flip="none" rotWithShape="1">
            <a:gsLst>
              <a:gs pos="0">
                <a:srgbClr val="739D73">
                  <a:shade val="30000"/>
                  <a:satMod val="115000"/>
                </a:srgbClr>
              </a:gs>
              <a:gs pos="50000">
                <a:srgbClr val="739D73">
                  <a:shade val="67500"/>
                  <a:satMod val="115000"/>
                </a:srgbClr>
              </a:gs>
              <a:gs pos="100000">
                <a:srgbClr val="739D73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3548" y="4160491"/>
            <a:ext cx="7812868" cy="1068709"/>
          </a:xfrm>
        </p:spPr>
        <p:txBody>
          <a:bodyPr>
            <a:noAutofit/>
          </a:bodyPr>
          <a:lstStyle>
            <a:lvl1pPr algn="l">
              <a:defRPr sz="4000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4752528" cy="124252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 dirty="0"/>
          </a:p>
        </p:txBody>
      </p:sp>
      <p:pic>
        <p:nvPicPr>
          <p:cNvPr id="16" name="Picture 3" descr="F:\work\ppt_template\images\full logo tra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31" y="5805264"/>
            <a:ext cx="2728629" cy="6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0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rone\Screen shot 2016-02-25 at 10.19.11 AM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13536" r="-1"/>
          <a:stretch/>
        </p:blipFill>
        <p:spPr bwMode="auto">
          <a:xfrm>
            <a:off x="-36512" y="-27384"/>
            <a:ext cx="9180512" cy="39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3861048"/>
            <a:ext cx="9144000" cy="2996952"/>
          </a:xfrm>
          <a:prstGeom prst="rect">
            <a:avLst/>
          </a:prstGeom>
          <a:gradFill flip="none" rotWithShape="1">
            <a:gsLst>
              <a:gs pos="0">
                <a:srgbClr val="739D73">
                  <a:shade val="30000"/>
                  <a:satMod val="115000"/>
                </a:srgbClr>
              </a:gs>
              <a:gs pos="50000">
                <a:srgbClr val="739D73">
                  <a:shade val="67500"/>
                  <a:satMod val="115000"/>
                </a:srgbClr>
              </a:gs>
              <a:gs pos="100000">
                <a:srgbClr val="739D73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3548" y="4160491"/>
            <a:ext cx="7812868" cy="1068709"/>
          </a:xfrm>
        </p:spPr>
        <p:txBody>
          <a:bodyPr>
            <a:noAutofit/>
          </a:bodyPr>
          <a:lstStyle>
            <a:lvl1pPr algn="l">
              <a:defRPr sz="4000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4752528" cy="124252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 dirty="0"/>
          </a:p>
        </p:txBody>
      </p:sp>
      <p:pic>
        <p:nvPicPr>
          <p:cNvPr id="16" name="Picture 3" descr="F:\work\ppt_template\images\full logo tra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31" y="5805264"/>
            <a:ext cx="2728629" cy="6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7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5787"/>
            <a:ext cx="8229600" cy="1143000"/>
          </a:xfrm>
        </p:spPr>
        <p:txBody>
          <a:bodyPr>
            <a:normAutofit/>
          </a:bodyPr>
          <a:lstStyle>
            <a:lvl1pPr algn="ctr">
              <a:defRPr sz="3400" b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11349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Rectangle 5"/>
          <p:cNvSpPr/>
          <p:nvPr userDrawn="1"/>
        </p:nvSpPr>
        <p:spPr>
          <a:xfrm>
            <a:off x="0" y="6026354"/>
            <a:ext cx="9144000" cy="866080"/>
          </a:xfrm>
          <a:prstGeom prst="rect">
            <a:avLst/>
          </a:prstGeom>
          <a:gradFill flip="none" rotWithShape="1">
            <a:gsLst>
              <a:gs pos="0">
                <a:srgbClr val="739D73">
                  <a:shade val="30000"/>
                  <a:satMod val="115000"/>
                </a:srgbClr>
              </a:gs>
              <a:gs pos="50000">
                <a:srgbClr val="739D73">
                  <a:shade val="67500"/>
                  <a:satMod val="115000"/>
                </a:srgbClr>
              </a:gs>
              <a:gs pos="100000">
                <a:srgbClr val="739D73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3" descr="F:\work\ppt_template\images\full logo tran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88" y="6165304"/>
            <a:ext cx="2294278" cy="52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4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17882-0034-4AD3-98E9-F51DDF76BD41}" type="datetimeFigureOut">
              <a:rPr lang="th-TH" smtClean="0"/>
              <a:t>30/10/60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484C-9E4B-47E5-9EA5-8AFFE68A930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584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  <p:sldLayoutId id="2147483663" r:id="rId5"/>
    <p:sldLayoutId id="214748365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876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8450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th-TH" dirty="0"/>
          </a:p>
        </p:txBody>
      </p:sp>
      <p:pic>
        <p:nvPicPr>
          <p:cNvPr id="4" name="Picture 3" descr="F:\work\ppt_template\images\full logo tra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31" y="343156"/>
            <a:ext cx="2728629" cy="6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05362"/>
      </p:ext>
    </p:extLst>
  </p:cSld>
  <p:clrMapOvr>
    <a:masterClrMapping/>
  </p:clrMapOvr>
</p:sld>
</file>

<file path=ppt/theme/theme1.xml><?xml version="1.0" encoding="utf-8"?>
<a:theme xmlns:a="http://schemas.openxmlformats.org/drawingml/2006/main" name="ait_template01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ait_template01 (1)</Template>
  <TotalTime>0</TotalTime>
  <Words>16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ait_template01 (1)</vt:lpstr>
      <vt:lpstr>Click to edit Master title style</vt:lpstr>
      <vt:lpstr>Click to edit Master title style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,</dc:creator>
  <cp:keywords>AIT</cp:keywords>
  <cp:lastModifiedBy>,</cp:lastModifiedBy>
  <cp:revision>1</cp:revision>
  <dcterms:created xsi:type="dcterms:W3CDTF">2017-10-30T04:02:01Z</dcterms:created>
  <dcterms:modified xsi:type="dcterms:W3CDTF">2017-10-30T04:02:27Z</dcterms:modified>
</cp:coreProperties>
</file>