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739D73"/>
    <a:srgbClr val="00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1AE96-9B2C-4342-B4D2-D8D240BAE639}" type="datetimeFigureOut">
              <a:rPr lang="th-TH" smtClean="0"/>
              <a:t>30/10/60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CBF54-1E74-41DE-989E-CEFD97EAEA6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072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F:\work\ppt_template\dark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11" y="-4132"/>
            <a:ext cx="9149511" cy="6862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2914" y="123889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297254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 dirty="0"/>
          </a:p>
        </p:txBody>
      </p:sp>
      <p:pic>
        <p:nvPicPr>
          <p:cNvPr id="11" name="Picture 3" descr="F:\work\ppt_template\images\full logo tran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661248"/>
            <a:ext cx="2224573" cy="513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049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:\work\ppt_template\images\dark_insid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05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85787"/>
            <a:ext cx="8229600" cy="1143000"/>
          </a:xfrm>
        </p:spPr>
        <p:txBody>
          <a:bodyPr>
            <a:normAutofit/>
          </a:bodyPr>
          <a:lstStyle>
            <a:lvl1pPr algn="ctr">
              <a:defRPr sz="32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11349"/>
            <a:ext cx="8229600" cy="4525963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0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18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6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pic>
        <p:nvPicPr>
          <p:cNvPr id="13" name="Picture 3" descr="F:\work\ppt_template\images\full logo tran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777570"/>
            <a:ext cx="2224573" cy="513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0445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17882-0034-4AD3-98E9-F51DDF76BD41}" type="datetimeFigureOut">
              <a:rPr lang="th-TH" smtClean="0"/>
              <a:t>30/10/60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2484C-9E4B-47E5-9EA5-8AFFE68A930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584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subtitle</a:t>
            </a:r>
            <a:endParaRPr lang="th-TH" dirty="0"/>
          </a:p>
        </p:txBody>
      </p:sp>
      <p:pic>
        <p:nvPicPr>
          <p:cNvPr id="4" name="Picture 3" descr="F:\work\ppt_template\images\full logo tra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331" y="343156"/>
            <a:ext cx="2728629" cy="629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0205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subtitle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21083327"/>
      </p:ext>
    </p:extLst>
  </p:cSld>
  <p:clrMapOvr>
    <a:masterClrMapping/>
  </p:clrMapOvr>
</p:sld>
</file>

<file path=ppt/theme/theme1.xml><?xml version="1.0" encoding="utf-8"?>
<a:theme xmlns:a="http://schemas.openxmlformats.org/drawingml/2006/main" name="ait_template0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ait_template06</Template>
  <TotalTime>0</TotalTime>
  <Words>14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ait_template06</vt:lpstr>
      <vt:lpstr>Click to edit Master title style</vt:lpstr>
      <vt:lpstr>Click to edit Master title style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edit Master title style</dc:title>
  <dc:creator>,</dc:creator>
  <cp:keywords>AIT</cp:keywords>
  <cp:lastModifiedBy>,</cp:lastModifiedBy>
  <cp:revision>1</cp:revision>
  <dcterms:created xsi:type="dcterms:W3CDTF">2017-10-30T04:11:23Z</dcterms:created>
  <dcterms:modified xsi:type="dcterms:W3CDTF">2017-10-30T04:11:30Z</dcterms:modified>
</cp:coreProperties>
</file>